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78.png"/><Relationship Id="rId15" Type="http://schemas.openxmlformats.org/officeDocument/2006/relationships/image" Target="../media/image17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18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1094" y="7543260"/>
            <a:ext cx="1835042" cy="21429"/>
            <a:chOff x="14221094" y="7543260"/>
            <a:chExt cx="1835042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221094" y="7543260"/>
              <a:ext cx="1835042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40062" y="4935837"/>
            <a:ext cx="702291" cy="35714"/>
            <a:chOff x="13240062" y="493583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3240062" y="493583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05906" y="9048420"/>
            <a:ext cx="1230263" cy="45427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6308" y="3375479"/>
            <a:ext cx="11735703" cy="230249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05875" y="6635351"/>
            <a:ext cx="761235" cy="15542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94477" y="8041030"/>
            <a:ext cx="636567" cy="6152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525" y="1696346"/>
            <a:ext cx="18285714" cy="7745875"/>
            <a:chOff x="-42525" y="1696346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85382" y="-2176592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2525" y="1696346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90236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6231290" cy="691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794" y="3398518"/>
            <a:ext cx="8454886" cy="5273303"/>
            <a:chOff x="208794" y="3398518"/>
            <a:chExt cx="8454886" cy="52733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794" y="3398518"/>
              <a:ext cx="8454886" cy="52733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72159" y="3398518"/>
            <a:ext cx="9101633" cy="4993816"/>
            <a:chOff x="8972159" y="3398518"/>
            <a:chExt cx="9101633" cy="49938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72159" y="3398518"/>
              <a:ext cx="9101633" cy="49938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525" y="1696346"/>
            <a:ext cx="18285714" cy="7745875"/>
            <a:chOff x="-42525" y="1696346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85382" y="-2176592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2525" y="1696346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90236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6231290" cy="691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24226" y="3994954"/>
            <a:ext cx="10237262" cy="3148659"/>
            <a:chOff x="4024226" y="3994954"/>
            <a:chExt cx="10237262" cy="31486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4226" y="3994954"/>
              <a:ext cx="10237262" cy="3148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85474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4673404" cy="614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2317" y="2952413"/>
            <a:ext cx="9391852" cy="5212478"/>
            <a:chOff x="602317" y="2952413"/>
            <a:chExt cx="9391852" cy="52124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2317" y="2952413"/>
              <a:ext cx="9391852" cy="52124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48134" y="2248610"/>
            <a:ext cx="6343581" cy="6620083"/>
            <a:chOff x="10448134" y="2248610"/>
            <a:chExt cx="6343581" cy="66200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48134" y="2248610"/>
              <a:ext cx="6343581" cy="6620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85474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7769890" cy="6521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3437" y="4024023"/>
            <a:ext cx="8880309" cy="3069257"/>
            <a:chOff x="293437" y="4024023"/>
            <a:chExt cx="8880309" cy="30692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3437" y="4024023"/>
              <a:ext cx="8880309" cy="30692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98904" y="4024023"/>
            <a:ext cx="8607563" cy="3599049"/>
            <a:chOff x="9498904" y="4024023"/>
            <a:chExt cx="8607563" cy="35990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98904" y="4024023"/>
              <a:ext cx="8607563" cy="35990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72201" y="5563994"/>
            <a:ext cx="463321" cy="214286"/>
            <a:chOff x="8972201" y="5563994"/>
            <a:chExt cx="463321" cy="2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72201" y="5563994"/>
              <a:ext cx="463321" cy="2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85474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7769890" cy="6521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8412" y="2632908"/>
            <a:ext cx="15668891" cy="6551577"/>
            <a:chOff x="1308412" y="2632908"/>
            <a:chExt cx="15668891" cy="65515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8412" y="2632908"/>
              <a:ext cx="15668891" cy="65515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85474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5675452" cy="6235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95498" y="2933932"/>
            <a:ext cx="12694717" cy="6164872"/>
            <a:chOff x="2795498" y="2933932"/>
            <a:chExt cx="12694717" cy="61648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95498" y="2933932"/>
              <a:ext cx="12694717" cy="61648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85474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7769890" cy="6521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9356" y="2728275"/>
            <a:ext cx="17507003" cy="6236286"/>
            <a:chOff x="389356" y="2728275"/>
            <a:chExt cx="17507003" cy="6236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356" y="2728275"/>
              <a:ext cx="17507003" cy="6236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85474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5787994" cy="691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3627294"/>
            <a:ext cx="17139711" cy="542228"/>
            <a:chOff x="0" y="3627294"/>
            <a:chExt cx="17139711" cy="5422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627294"/>
              <a:ext cx="17139711" cy="5422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05039" y="5053089"/>
            <a:ext cx="1475637" cy="642857"/>
            <a:chOff x="8405039" y="5053089"/>
            <a:chExt cx="1475637" cy="6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405039" y="5053089"/>
              <a:ext cx="1475637" cy="6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6747841"/>
            <a:ext cx="17290004" cy="427574"/>
            <a:chOff x="0" y="6747841"/>
            <a:chExt cx="17290004" cy="4275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6747841"/>
              <a:ext cx="17290004" cy="4275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06377" y="3363950"/>
            <a:ext cx="1533333" cy="278788"/>
            <a:chOff x="15606377" y="3363950"/>
            <a:chExt cx="1533333" cy="2787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06377" y="3363950"/>
              <a:ext cx="1533333" cy="2787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58758" y="3367827"/>
            <a:ext cx="1768926" cy="271308"/>
            <a:chOff x="17158758" y="3367827"/>
            <a:chExt cx="1768926" cy="2713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158758" y="3367827"/>
              <a:ext cx="1768926" cy="2713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20663" y="3678250"/>
            <a:ext cx="1146004" cy="536867"/>
            <a:chOff x="17120663" y="3678250"/>
            <a:chExt cx="1146004" cy="5368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20663" y="3678250"/>
              <a:ext cx="1146004" cy="5368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223872" y="6776412"/>
            <a:ext cx="1090413" cy="395637"/>
            <a:chOff x="17223872" y="6776412"/>
            <a:chExt cx="1090413" cy="39563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223872" y="6776412"/>
              <a:ext cx="1090413" cy="3956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85474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5787994" cy="691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143" y="2929535"/>
            <a:ext cx="6171429" cy="5258234"/>
            <a:chOff x="6057143" y="2929535"/>
            <a:chExt cx="6171429" cy="52582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2929535"/>
              <a:ext cx="6171429" cy="52582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85474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2451318" cy="614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1366" y="3033131"/>
            <a:ext cx="13188364" cy="758430"/>
            <a:chOff x="1561366" y="3033131"/>
            <a:chExt cx="13188364" cy="7584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1366" y="3033131"/>
              <a:ext cx="13188364" cy="7584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4983" y="3152546"/>
            <a:ext cx="8498671" cy="554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1366" y="4007777"/>
            <a:ext cx="13188364" cy="758430"/>
            <a:chOff x="1561366" y="4007777"/>
            <a:chExt cx="13188364" cy="7584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1366" y="4007777"/>
              <a:ext cx="13188364" cy="75843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4983" y="4127189"/>
            <a:ext cx="8742157" cy="5540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1366" y="4941304"/>
            <a:ext cx="13188364" cy="758430"/>
            <a:chOff x="1561366" y="4941304"/>
            <a:chExt cx="13188364" cy="7584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1366" y="4941304"/>
              <a:ext cx="13188364" cy="7584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4983" y="5060713"/>
            <a:ext cx="4637690" cy="5540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61366" y="5931394"/>
            <a:ext cx="13188364" cy="758430"/>
            <a:chOff x="1561366" y="5931394"/>
            <a:chExt cx="13188364" cy="75843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1366" y="5931394"/>
              <a:ext cx="13188364" cy="75843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14983" y="6050809"/>
            <a:ext cx="10469957" cy="5826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61366" y="6906041"/>
            <a:ext cx="13188364" cy="1178132"/>
            <a:chOff x="1561366" y="6906041"/>
            <a:chExt cx="13188364" cy="11781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1366" y="6906041"/>
              <a:ext cx="13188364" cy="117813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14983" y="7025456"/>
            <a:ext cx="12904719" cy="9715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61366" y="8315833"/>
            <a:ext cx="13188364" cy="758430"/>
            <a:chOff x="1561366" y="8315833"/>
            <a:chExt cx="13188364" cy="7584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61366" y="8315833"/>
              <a:ext cx="13188364" cy="75843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14982" y="8435249"/>
            <a:ext cx="8292338" cy="5540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240806"/>
            <a:ext cx="18285714" cy="11610619"/>
            <a:chOff x="0" y="-22408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8224496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408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5108" y="5965181"/>
            <a:ext cx="4822784" cy="21429"/>
            <a:chOff x="9785108" y="5965181"/>
            <a:chExt cx="482278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785108" y="5965181"/>
              <a:ext cx="482278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75548" y="5984205"/>
            <a:ext cx="4822784" cy="21429"/>
            <a:chOff x="3675548" y="5984205"/>
            <a:chExt cx="482278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675548" y="5984205"/>
              <a:ext cx="482278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90476" y="9555141"/>
            <a:ext cx="3104762" cy="553561"/>
            <a:chOff x="7590476" y="9555141"/>
            <a:chExt cx="3104762" cy="5535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55141"/>
              <a:ext cx="3104762" cy="5535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671905"/>
            <a:ext cx="2340845" cy="3163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0954" y="4372316"/>
            <a:ext cx="4833862" cy="9085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01839" y="4330763"/>
            <a:ext cx="4230747" cy="9085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752" y="4330763"/>
            <a:ext cx="4230748" cy="9085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5173" y="1814049"/>
            <a:ext cx="3803859" cy="8632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894" y="5949211"/>
            <a:ext cx="4418500" cy="9146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85474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1445852" cy="6798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1366" y="3033131"/>
            <a:ext cx="13188364" cy="758430"/>
            <a:chOff x="1561366" y="3033131"/>
            <a:chExt cx="13188364" cy="7584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1366" y="3033131"/>
              <a:ext cx="13188364" cy="7584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4982" y="3152544"/>
            <a:ext cx="11595281" cy="5601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1366" y="4941304"/>
            <a:ext cx="13188364" cy="758430"/>
            <a:chOff x="1561366" y="4941304"/>
            <a:chExt cx="13188364" cy="7584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1366" y="4941304"/>
              <a:ext cx="13188364" cy="75843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4982" y="5060716"/>
            <a:ext cx="12341386" cy="5601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1366" y="6906041"/>
            <a:ext cx="13188364" cy="2024107"/>
            <a:chOff x="1561366" y="6906041"/>
            <a:chExt cx="13188364" cy="20241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1366" y="6906041"/>
              <a:ext cx="13188364" cy="202410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4982" y="7025458"/>
            <a:ext cx="12805176" cy="18028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1121" y="4059068"/>
            <a:ext cx="1478585" cy="61908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1121" y="5988506"/>
            <a:ext cx="839528" cy="60956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436293"/>
            <a:ext cx="18285714" cy="8149736"/>
            <a:chOff x="0" y="1436293"/>
            <a:chExt cx="18285714" cy="8149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38575"/>
              <a:ext cx="36571429" cy="1629947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36293"/>
              <a:ext cx="18285714" cy="8149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5630" y="5208326"/>
            <a:ext cx="6971597" cy="21429"/>
            <a:chOff x="5635630" y="5208326"/>
            <a:chExt cx="6971597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5630" y="5208326"/>
              <a:ext cx="6971597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906" y="1853735"/>
            <a:ext cx="1009833" cy="6157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5257450" cy="8678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9280" y="2596201"/>
            <a:ext cx="8760567" cy="67272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66354" y="1853735"/>
            <a:ext cx="1009833" cy="6157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70163" y="2645045"/>
            <a:ext cx="8524234" cy="66557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436293"/>
            <a:ext cx="18285714" cy="8149736"/>
            <a:chOff x="0" y="1436293"/>
            <a:chExt cx="18285714" cy="8149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38575"/>
              <a:ext cx="36571429" cy="1629947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36293"/>
              <a:ext cx="18285714" cy="8149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5630" y="5208326"/>
            <a:ext cx="6971597" cy="21429"/>
            <a:chOff x="5635630" y="5208326"/>
            <a:chExt cx="6971597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5630" y="5208326"/>
              <a:ext cx="6971597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906" y="1853735"/>
            <a:ext cx="1009833" cy="6157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5257450" cy="8678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4724" y="2596201"/>
            <a:ext cx="8777215" cy="70979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97242" y="1853735"/>
            <a:ext cx="1009833" cy="6157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73468" y="2596201"/>
            <a:ext cx="8550862" cy="672729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436293"/>
            <a:ext cx="18285714" cy="8149736"/>
            <a:chOff x="0" y="1436293"/>
            <a:chExt cx="18285714" cy="8149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38575"/>
              <a:ext cx="36571429" cy="1629947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36293"/>
              <a:ext cx="18285714" cy="814973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7218" y="2038382"/>
            <a:ext cx="1009833" cy="6157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5257450" cy="8678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3447" y="2780848"/>
            <a:ext cx="8599605" cy="67272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35630" y="5208326"/>
            <a:ext cx="6971597" cy="21429"/>
            <a:chOff x="5635630" y="5208326"/>
            <a:chExt cx="6971597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5635630" y="5208326"/>
              <a:ext cx="6971597" cy="2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01109" y="2038382"/>
            <a:ext cx="1090595" cy="5497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98096" y="3239565"/>
            <a:ext cx="8335472" cy="22213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90236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1558" y="2030456"/>
            <a:ext cx="1135728" cy="691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41365" y="3872638"/>
            <a:ext cx="11602985" cy="3096423"/>
            <a:chOff x="3341365" y="3872638"/>
            <a:chExt cx="11602985" cy="3096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1365" y="3872638"/>
              <a:ext cx="11602985" cy="3096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90476" y="9431589"/>
            <a:ext cx="3104762" cy="553561"/>
            <a:chOff x="7590476" y="9431589"/>
            <a:chExt cx="3104762" cy="5535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0476" y="9431589"/>
              <a:ext cx="3104762" cy="5535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68782" y="9548374"/>
            <a:ext cx="2340731" cy="3200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90236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3193" y="1922352"/>
            <a:ext cx="4099528" cy="691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431589"/>
            <a:ext cx="3104762" cy="553561"/>
            <a:chOff x="7590476" y="943158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43158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54837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1910" y="3441607"/>
            <a:ext cx="10661894" cy="3957170"/>
            <a:chOff x="3811910" y="3441607"/>
            <a:chExt cx="10661894" cy="39571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1910" y="3441607"/>
              <a:ext cx="10661894" cy="39571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915759"/>
            <a:chOff x="0" y="1685714"/>
            <a:chExt cx="18285714" cy="7915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272165"/>
              <a:ext cx="36571429" cy="158315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9157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90236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674" y="1896835"/>
            <a:ext cx="3389109" cy="691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601473"/>
            <a:ext cx="3104762" cy="553561"/>
            <a:chOff x="7590476" y="9601473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601473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18258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62934" y="2433821"/>
            <a:ext cx="8507962" cy="6864144"/>
            <a:chOff x="5562934" y="2433821"/>
            <a:chExt cx="8507962" cy="68641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62934" y="2433821"/>
              <a:ext cx="8507962" cy="68641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90236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9"/>
            <a:ext cx="2911585" cy="6044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431589"/>
            <a:ext cx="3104762" cy="553561"/>
            <a:chOff x="7590476" y="943158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43158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54837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3486219"/>
            <a:ext cx="9142857" cy="3244965"/>
            <a:chOff x="0" y="3486219"/>
            <a:chExt cx="9142857" cy="32449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486219"/>
              <a:ext cx="9142857" cy="32449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3470775"/>
            <a:ext cx="9142857" cy="4544784"/>
            <a:chOff x="9142857" y="3470775"/>
            <a:chExt cx="9142857" cy="45447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3470775"/>
              <a:ext cx="9142857" cy="45447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6402494"/>
            <a:ext cx="9142857" cy="328690"/>
            <a:chOff x="9142857" y="6402494"/>
            <a:chExt cx="9142857" cy="3286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6402494"/>
              <a:ext cx="9142857" cy="3286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90236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6140556" cy="691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11217" y="2438632"/>
            <a:ext cx="8863280" cy="6982327"/>
            <a:chOff x="4711217" y="2438632"/>
            <a:chExt cx="8863280" cy="69823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1217" y="2438632"/>
              <a:ext cx="8863280" cy="6982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90236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6231290" cy="691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1219" y="3463901"/>
            <a:ext cx="8648882" cy="4955161"/>
            <a:chOff x="441219" y="3463901"/>
            <a:chExt cx="8648882" cy="49551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1219" y="3463901"/>
              <a:ext cx="8648882" cy="49551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73067" y="3463901"/>
            <a:ext cx="8363936" cy="4955161"/>
            <a:chOff x="9473067" y="3463901"/>
            <a:chExt cx="8363936" cy="49551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3067" y="3463901"/>
              <a:ext cx="8363936" cy="4955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525" y="1696346"/>
            <a:ext cx="18285714" cy="7745875"/>
            <a:chOff x="-42525" y="1696346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85382" y="-2176592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2525" y="1696346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90236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6231290" cy="691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2549" y="3052630"/>
            <a:ext cx="8711119" cy="2786998"/>
            <a:chOff x="262549" y="3052630"/>
            <a:chExt cx="8711119" cy="27869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549" y="3052630"/>
              <a:ext cx="8711119" cy="27869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73667" y="3052630"/>
            <a:ext cx="9028945" cy="5879313"/>
            <a:chOff x="8973667" y="3052630"/>
            <a:chExt cx="9028945" cy="58793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73667" y="3052630"/>
              <a:ext cx="9028945" cy="58793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1695" y="6371189"/>
            <a:ext cx="8661972" cy="1896986"/>
            <a:chOff x="311695" y="6371189"/>
            <a:chExt cx="8661972" cy="18969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695" y="6371189"/>
              <a:ext cx="8661972" cy="189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2023-05-04T15:35:12Z</dcterms:created>
  <dcterms:modified xsi:type="dcterms:W3CDTF">2023-05-04T15:35:12Z</dcterms:modified>
</cp:coreProperties>
</file>